
<file path=[Content_Types].xml><?xml version="1.0" encoding="utf-8"?>
<Types xmlns="http://schemas.openxmlformats.org/package/2006/content-types">
  <Default Extension="gif" ContentType="image/gif"/>
  <Default Extension="jfif" ContentType="image/jpeg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86" r:id="rId2"/>
    <p:sldId id="283" r:id="rId3"/>
    <p:sldId id="282" r:id="rId4"/>
    <p:sldId id="275" r:id="rId5"/>
    <p:sldId id="263" r:id="rId6"/>
    <p:sldId id="269" r:id="rId7"/>
    <p:sldId id="276" r:id="rId8"/>
    <p:sldId id="277" r:id="rId9"/>
    <p:sldId id="256" r:id="rId10"/>
    <p:sldId id="289" r:id="rId11"/>
    <p:sldId id="284" r:id="rId12"/>
    <p:sldId id="291" r:id="rId13"/>
    <p:sldId id="288" r:id="rId14"/>
    <p:sldId id="287" r:id="rId15"/>
    <p:sldId id="280" r:id="rId16"/>
    <p:sldId id="285" r:id="rId17"/>
    <p:sldId id="259" r:id="rId18"/>
    <p:sldId id="281" r:id="rId19"/>
    <p:sldId id="260" r:id="rId20"/>
    <p:sldId id="261" r:id="rId21"/>
    <p:sldId id="262" r:id="rId22"/>
    <p:sldId id="264" r:id="rId23"/>
    <p:sldId id="265" r:id="rId24"/>
    <p:sldId id="266" r:id="rId25"/>
    <p:sldId id="268" r:id="rId26"/>
    <p:sldId id="278" r:id="rId27"/>
    <p:sldId id="271" r:id="rId28"/>
    <p:sldId id="279" r:id="rId29"/>
    <p:sldId id="293" r:id="rId30"/>
    <p:sldId id="294" r:id="rId31"/>
    <p:sldId id="292" r:id="rId32"/>
    <p:sldId id="272" r:id="rId33"/>
  </p:sldIdLst>
  <p:sldSz cx="12192000" cy="6858000"/>
  <p:notesSz cx="6797675" cy="9926638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 pośredni 2 — Ak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Styl pośredni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Styl pośredni 2 — Ak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032" autoAdjust="0"/>
    <p:restoredTop sz="94660"/>
  </p:normalViewPr>
  <p:slideViewPr>
    <p:cSldViewPr snapToGrid="0">
      <p:cViewPr varScale="1">
        <p:scale>
          <a:sx n="81" d="100"/>
          <a:sy n="81" d="100"/>
        </p:scale>
        <p:origin x="658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B57530-70B3-4FA7-85BD-607296B4B488}" type="datetimeFigureOut">
              <a:rPr lang="pl-PL" smtClean="0"/>
              <a:t>08.01.2026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8DCD489-FB79-43A1-A93B-80F0108902B8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811747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CD489-FB79-43A1-A93B-80F0108902B8}" type="slidenum">
              <a:rPr lang="pl-PL" smtClean="0"/>
              <a:t>18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31168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8DCD489-FB79-43A1-A93B-80F0108902B8}" type="slidenum">
              <a:rPr lang="pl-PL" smtClean="0"/>
              <a:t>32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729785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CE7D29F-2392-AE6F-F699-F137ADD8CB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098925C2-4D26-FC86-155B-F8CF12A45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A16F974-EA72-A2DC-FA99-2DE4ECA4B9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3C7B-DF7B-4A47-BAF7-B0002A161D12}" type="datetimeFigureOut">
              <a:rPr lang="pl-PL" smtClean="0"/>
              <a:t>08.01.2026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70C32AD8-FCC7-04D6-C7DB-28E21E3502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76A3CACC-1A29-6F8C-C05C-951F65B76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EF089-B03C-4F3C-876D-4E1CBEFED3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048175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DC43FFE-27DF-B67E-03B3-7ADD8A808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A6397D89-9FF2-258F-6309-55419B7488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3452012F-6E92-C191-630F-0E885351B9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3C7B-DF7B-4A47-BAF7-B0002A161D12}" type="datetimeFigureOut">
              <a:rPr lang="pl-PL" smtClean="0"/>
              <a:t>08.01.2026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49C8C4B-7894-5CC5-7975-7463408EC0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66415528-7142-E28C-D7B2-DD64E92DC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EF089-B03C-4F3C-876D-4E1CBEFED3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332112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:a16="http://schemas.microsoft.com/office/drawing/2014/main" id="{F8EB1A60-7F50-F025-A7A6-6C7FCC4F609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:a16="http://schemas.microsoft.com/office/drawing/2014/main" id="{8DB7B0A5-F05F-CAF2-175E-D66367888B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F4F81FB9-F111-63E4-A783-A7EB9E282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3C7B-DF7B-4A47-BAF7-B0002A161D12}" type="datetimeFigureOut">
              <a:rPr lang="pl-PL" smtClean="0"/>
              <a:t>08.01.2026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A871CA13-DBC2-C2A7-F960-6EC318F413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C690CE57-4DEF-FCB5-5507-2761174A58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EF089-B03C-4F3C-876D-4E1CBEFED3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996093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C304452-92EE-6CC2-7C0A-916132734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1B28E64B-D07C-1583-4998-41AFE75C4E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4E9B552A-57B3-CF46-8FE7-73736FE92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3C7B-DF7B-4A47-BAF7-B0002A161D12}" type="datetimeFigureOut">
              <a:rPr lang="pl-PL" smtClean="0"/>
              <a:t>08.01.2026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CDC1A97A-DA9B-40A3-623C-7988E0C00C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E000A862-1E39-B4F3-FF05-2A8984548E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EF089-B03C-4F3C-876D-4E1CBEFED3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967673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5F921F5-9453-FDDA-92CB-C45C5D931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D210CF81-94C2-882A-64D9-E0EDBB1DA8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AE21C07D-B836-F281-F85B-7DC3B484F9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3C7B-DF7B-4A47-BAF7-B0002A161D12}" type="datetimeFigureOut">
              <a:rPr lang="pl-PL" smtClean="0"/>
              <a:t>08.01.2026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E659B13D-6ED9-AAB4-A9F0-CE254FBB93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497C0817-F8A5-948B-F24C-184BC8DB23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EF089-B03C-4F3C-876D-4E1CBEFED3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076593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045F018-A298-E8C1-8220-202A09ED88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A1C9626A-7405-6C99-8E7E-F51C0702396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0E964640-17AE-0E3C-B6B1-3A0DAFA405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DD23FC72-2EAD-2D72-EA43-CE3D3911A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3C7B-DF7B-4A47-BAF7-B0002A161D12}" type="datetimeFigureOut">
              <a:rPr lang="pl-PL" smtClean="0"/>
              <a:t>08.01.2026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3A1C9358-00FA-FD66-6C9E-5F95C8FCF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1E72BC2A-9B48-D957-8B74-DCA01E1D28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EF089-B03C-4F3C-876D-4E1CBEFED3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55707366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550733-D072-E4C5-1436-1288A4410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FFF53BF-0D3F-A98E-FC3C-993BF5E386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:a16="http://schemas.microsoft.com/office/drawing/2014/main" id="{27D295FB-24A5-30FD-B509-0AE2D09275F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:a16="http://schemas.microsoft.com/office/drawing/2014/main" id="{01A2FF16-5004-B6B0-362F-6EF34B0392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0E9C2396-A444-1CA4-3DFC-E7AF460DFDA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:a16="http://schemas.microsoft.com/office/drawing/2014/main" id="{00335F45-7281-1762-3B62-F0EA61D7B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3C7B-DF7B-4A47-BAF7-B0002A161D12}" type="datetimeFigureOut">
              <a:rPr lang="pl-PL" smtClean="0"/>
              <a:t>08.01.2026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:a16="http://schemas.microsoft.com/office/drawing/2014/main" id="{8BCA5AF1-7C39-4D28-BC8C-B2C422AC3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:a16="http://schemas.microsoft.com/office/drawing/2014/main" id="{E5BF793D-EFCE-55B5-C241-A5ADDB5395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EF089-B03C-4F3C-876D-4E1CBEFED3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9062596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BB09946-E7D3-7BF8-0537-C6AF5A3236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:a16="http://schemas.microsoft.com/office/drawing/2014/main" id="{2C9D9FC3-5B31-9D5A-0928-37D1A9979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3C7B-DF7B-4A47-BAF7-B0002A161D12}" type="datetimeFigureOut">
              <a:rPr lang="pl-PL" smtClean="0"/>
              <a:t>08.01.2026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:a16="http://schemas.microsoft.com/office/drawing/2014/main" id="{E143D39A-52F1-C78B-58CD-AAE02CEF57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:a16="http://schemas.microsoft.com/office/drawing/2014/main" id="{07482B3C-1CEC-8013-4C4A-F85849709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EF089-B03C-4F3C-876D-4E1CBEFED3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652667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:a16="http://schemas.microsoft.com/office/drawing/2014/main" id="{47F1E0BA-9A9C-265B-70B3-22FD9CF268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3C7B-DF7B-4A47-BAF7-B0002A161D12}" type="datetimeFigureOut">
              <a:rPr lang="pl-PL" smtClean="0"/>
              <a:t>08.01.2026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:a16="http://schemas.microsoft.com/office/drawing/2014/main" id="{A95A66D4-CC19-18CA-65C6-0C7839EE2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:a16="http://schemas.microsoft.com/office/drawing/2014/main" id="{E20AE016-8810-BAEB-690B-3732A5E537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EF089-B03C-4F3C-876D-4E1CBEFED3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1797830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E9869E8B-EB37-2E9C-2FB4-9C19B29199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771F0E2-7DCE-483F-FFDF-7CEA934D72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B73A202F-D99B-4427-C6E5-FF2402542BE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78D506FD-9543-FAF3-B5D9-A8934AE64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3C7B-DF7B-4A47-BAF7-B0002A161D12}" type="datetimeFigureOut">
              <a:rPr lang="pl-PL" smtClean="0"/>
              <a:t>08.01.2026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13D8E532-B861-7DE1-BA3A-6EB2B40858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022673CE-B8E3-E14E-3A3B-17F7701696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EF089-B03C-4F3C-876D-4E1CBEFED3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5209497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32379379-786C-7D94-2A77-C3A67F4462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:a16="http://schemas.microsoft.com/office/drawing/2014/main" id="{F60D462B-9DCE-8193-0F88-41DDB018EF0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:a16="http://schemas.microsoft.com/office/drawing/2014/main" id="{42817F9F-AA60-047E-B7E5-88856DFC8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Kliknij, aby edytować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:a16="http://schemas.microsoft.com/office/drawing/2014/main" id="{F79177CA-7429-66B6-24DC-42A0B0DFCA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3F3C7B-DF7B-4A47-BAF7-B0002A161D12}" type="datetimeFigureOut">
              <a:rPr lang="pl-PL" smtClean="0"/>
              <a:t>08.01.2026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:a16="http://schemas.microsoft.com/office/drawing/2014/main" id="{63005C34-FFA8-FF4B-E52C-19E88BB631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:a16="http://schemas.microsoft.com/office/drawing/2014/main" id="{489F8233-E44A-7853-C5FF-3EAD9428E6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EEF089-B03C-4F3C-876D-4E1CBEFED3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818504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:a16="http://schemas.microsoft.com/office/drawing/2014/main" id="{1108BE5B-A953-157B-2BFF-08AE02BB1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:a16="http://schemas.microsoft.com/office/drawing/2014/main" id="{31E77F64-3782-B741-82A4-EEEB397AED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Kliknij, aby edytować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:a16="http://schemas.microsoft.com/office/drawing/2014/main" id="{62858581-9492-B306-00FC-82D70659622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3F3C7B-DF7B-4A47-BAF7-B0002A161D12}" type="datetimeFigureOut">
              <a:rPr lang="pl-PL" smtClean="0"/>
              <a:t>08.01.2026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:a16="http://schemas.microsoft.com/office/drawing/2014/main" id="{4D763AF8-E796-CCB5-D240-91B67C4B915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:a16="http://schemas.microsoft.com/office/drawing/2014/main" id="{5D9771F6-5222-E0ED-EB7D-B097B43B2B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EEF089-B03C-4F3C-876D-4E1CBEFED36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41562577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f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fi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3204B0C-0DDD-F3B9-3680-DA9DAE955B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5B9A4FF-E09B-162B-4988-0A249EDC762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146834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0D3D052D-306A-73D1-F27F-B80098BEBF9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4EA23AE8-8C2E-5C58-71B1-164891A04D0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1186" y="1801108"/>
            <a:ext cx="10189628" cy="4865548"/>
          </a:xfrm>
        </p:spPr>
      </p:pic>
    </p:spTree>
    <p:extLst>
      <p:ext uri="{BB962C8B-B14F-4D97-AF65-F5344CB8AC3E}">
        <p14:creationId xmlns:p14="http://schemas.microsoft.com/office/powerpoint/2010/main" val="318617989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9D3D44A5-A569-7D38-790A-1732DF34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60B315DA-14DB-D30C-21EC-D860B0BFF1C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1684674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D294B7FB-A955-4D90-8BBE-3614FD337C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5AED7D84-A517-46F3-7FB9-94F76C69B4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6989492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17">
            <a:extLst>
              <a:ext uri="{FF2B5EF4-FFF2-40B4-BE49-F238E27FC236}">
                <a16:creationId xmlns:a16="http://schemas.microsoft.com/office/drawing/2014/main" id="{248C492D-1044-1FD3-9B37-FDA9A58A1F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719A286-BABE-7ED3-0F91-35E76AB521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13" y="411654"/>
            <a:ext cx="3429000" cy="6090587"/>
          </a:xfrm>
        </p:spPr>
      </p:pic>
      <p:pic>
        <p:nvPicPr>
          <p:cNvPr id="8" name="Obraz 7">
            <a:extLst>
              <a:ext uri="{FF2B5EF4-FFF2-40B4-BE49-F238E27FC236}">
                <a16:creationId xmlns:a16="http://schemas.microsoft.com/office/drawing/2014/main" id="{36D342CA-1A6D-B580-9E7A-8DF896C39C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7618" y="1783080"/>
            <a:ext cx="8382169" cy="4719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65105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42BD21E-5FB5-6C92-699C-331E198CC0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005BF32F-E791-84FB-F0A4-3B9DD854C96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1917275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>
            <a:extLst>
              <a:ext uri="{FF2B5EF4-FFF2-40B4-BE49-F238E27FC236}">
                <a16:creationId xmlns:a16="http://schemas.microsoft.com/office/drawing/2014/main" id="{63EAAD95-948F-9063-C927-1D6D7A47DF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91aa175c-833a-4d83-b4fb-f2563b46d53b">
            <a:hlinkClick r:id="" action="ppaction://media"/>
            <a:extLst>
              <a:ext uri="{FF2B5EF4-FFF2-40B4-BE49-F238E27FC236}">
                <a16:creationId xmlns:a16="http://schemas.microsoft.com/office/drawing/2014/main" id="{06C96D49-938C-CCA5-A35A-92277CA68B44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389120" y="1393248"/>
            <a:ext cx="3291840" cy="5247857"/>
          </a:xfrm>
        </p:spPr>
      </p:pic>
    </p:spTree>
    <p:extLst>
      <p:ext uri="{BB962C8B-B14F-4D97-AF65-F5344CB8AC3E}">
        <p14:creationId xmlns:p14="http://schemas.microsoft.com/office/powerpoint/2010/main" val="127202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76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04F89E22-97E7-C7D9-0228-BB655DC1EB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079A6910-676B-3137-B782-AC0062034B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Symbol zastępczy zawartości 5">
            <a:extLst>
              <a:ext uri="{FF2B5EF4-FFF2-40B4-BE49-F238E27FC236}">
                <a16:creationId xmlns:a16="http://schemas.microsoft.com/office/drawing/2014/main" id="{11BD41BE-6181-92AE-2C35-91978CDEAE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6712113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F18A993B-E61A-ECF9-7228-EA3432FA21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83617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Symbol zastępczy zawartości 10">
            <a:extLst>
              <a:ext uri="{FF2B5EF4-FFF2-40B4-BE49-F238E27FC236}">
                <a16:creationId xmlns:a16="http://schemas.microsoft.com/office/drawing/2014/main" id="{93A4B97E-13BC-0C55-DDE1-F194DDDDD84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4443738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az 5">
            <a:extLst>
              <a:ext uri="{FF2B5EF4-FFF2-40B4-BE49-F238E27FC236}">
                <a16:creationId xmlns:a16="http://schemas.microsoft.com/office/drawing/2014/main" id="{C305BA99-0AA0-088D-4987-D7690B63D2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33491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279CB784-0BFC-70B0-72EE-7FD1962E13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D582B5BC-A837-C3BD-E2B8-EA96EE2F59E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5572787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ymbol zastępczy zawartości 8">
            <a:extLst>
              <a:ext uri="{FF2B5EF4-FFF2-40B4-BE49-F238E27FC236}">
                <a16:creationId xmlns:a16="http://schemas.microsoft.com/office/drawing/2014/main" id="{B7405C48-C909-9025-E7C9-74A2A336543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596295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E655259E-6F0B-823E-D9DC-27404040765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37745818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5142352-008B-B113-8196-360671C8D0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AF1C713F-D9BD-8830-3C5B-D7EC727F36B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7533" y="1825625"/>
            <a:ext cx="3476934" cy="4351338"/>
          </a:xfrm>
        </p:spPr>
      </p:pic>
      <p:pic>
        <p:nvPicPr>
          <p:cNvPr id="4" name="Symbol zastępczy zawartości 17">
            <a:extLst>
              <a:ext uri="{FF2B5EF4-FFF2-40B4-BE49-F238E27FC236}">
                <a16:creationId xmlns:a16="http://schemas.microsoft.com/office/drawing/2014/main" id="{CF4107D3-FEE8-8417-AB06-F16EF5F91E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CA223AD4-A1C2-3496-C94F-F64CC151F6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6059" y="0"/>
            <a:ext cx="547988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087860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8F83C0F4-5E89-371E-5F77-2013961D84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3B7C7D8B-295F-E68C-7513-27983BF67F9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72370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17">
            <a:extLst>
              <a:ext uri="{FF2B5EF4-FFF2-40B4-BE49-F238E27FC236}">
                <a16:creationId xmlns:a16="http://schemas.microsoft.com/office/drawing/2014/main" id="{B72F8BDC-D8DF-59A2-3BEC-D37A2EA339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5DC394DD-AFE5-B4A0-9AB4-B077FC835E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74" y="642554"/>
            <a:ext cx="10224824" cy="5059363"/>
          </a:xfrm>
        </p:spPr>
      </p:pic>
    </p:spTree>
    <p:extLst>
      <p:ext uri="{BB962C8B-B14F-4D97-AF65-F5344CB8AC3E}">
        <p14:creationId xmlns:p14="http://schemas.microsoft.com/office/powerpoint/2010/main" val="188092289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>
            <a:extLst>
              <a:ext uri="{FF2B5EF4-FFF2-40B4-BE49-F238E27FC236}">
                <a16:creationId xmlns:a16="http://schemas.microsoft.com/office/drawing/2014/main" id="{AA527D52-F3C0-D875-95B7-C37E18776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19915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ACF31D3B-7328-1D34-396C-D1CB01A6B1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id="{C56428B7-8B05-1D45-D903-11BC501A8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4" name="Symbol zastępczy zawartości 17">
            <a:extLst>
              <a:ext uri="{FF2B5EF4-FFF2-40B4-BE49-F238E27FC236}">
                <a16:creationId xmlns:a16="http://schemas.microsoft.com/office/drawing/2014/main" id="{0765E0E9-3A02-3F71-BEA8-A5A37353495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Symbol zastępczy zawartości 6">
            <a:extLst>
              <a:ext uri="{FF2B5EF4-FFF2-40B4-BE49-F238E27FC236}">
                <a16:creationId xmlns:a16="http://schemas.microsoft.com/office/drawing/2014/main" id="{1096978C-C98C-BF00-7727-FFC6410CA4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567988" y="-1040562"/>
            <a:ext cx="4783226" cy="1051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08756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az 6">
            <a:extLst>
              <a:ext uri="{FF2B5EF4-FFF2-40B4-BE49-F238E27FC236}">
                <a16:creationId xmlns:a16="http://schemas.microsoft.com/office/drawing/2014/main" id="{CA6A7182-9C55-068B-E93A-E97D965D4EE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764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EAA2680-E460-4DD8-518C-D7BC1D542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10" name="Symbol zastępczy zawartości 9">
            <a:extLst>
              <a:ext uri="{FF2B5EF4-FFF2-40B4-BE49-F238E27FC236}">
                <a16:creationId xmlns:a16="http://schemas.microsoft.com/office/drawing/2014/main" id="{EC94C8E1-0F87-66C0-D766-7761BF87BFD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23142774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91E9858-99A9-F094-68CB-102D774D0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FEEE0F65-9AF2-D4DA-7BD7-6B44B01E82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653723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ytuł 4">
            <a:extLst>
              <a:ext uri="{FF2B5EF4-FFF2-40B4-BE49-F238E27FC236}">
                <a16:creationId xmlns:a16="http://schemas.microsoft.com/office/drawing/2014/main" id="{BACBE0B5-F3E5-692A-C4FC-FED878CE71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:a16="http://schemas.microsoft.com/office/drawing/2014/main" id="{0DC99331-D70A-964C-0D95-FED9919781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19259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CB35DA1E-D2D6-A4ED-D55E-6EA599AB7F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A7D3E1B4-E7C9-379F-5422-858D843060C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76879496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521484CF-EF0A-76D6-811E-B83E33DD9A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5" name="Symbol zastępczy zawartości 4">
            <a:extLst>
              <a:ext uri="{FF2B5EF4-FFF2-40B4-BE49-F238E27FC236}">
                <a16:creationId xmlns:a16="http://schemas.microsoft.com/office/drawing/2014/main" id="{23786197-230D-5EE1-41ED-70F26CBDF66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120134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69677E80-8EEA-CC28-F475-20973BEE7F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pl-PL"/>
          </a:p>
        </p:txBody>
      </p:sp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id="{B8959504-C2D8-D75F-C8F8-E091B9FD66D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5327834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17">
            <a:extLst>
              <a:ext uri="{FF2B5EF4-FFF2-40B4-BE49-F238E27FC236}">
                <a16:creationId xmlns:a16="http://schemas.microsoft.com/office/drawing/2014/main" id="{CD99E060-8BCE-5748-E83C-E25A80689F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09253DB9-D578-3584-A97A-5AA06ABA5BA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720" y="665358"/>
            <a:ext cx="8077199" cy="6051780"/>
          </a:xfrm>
        </p:spPr>
      </p:pic>
    </p:spTree>
    <p:extLst>
      <p:ext uri="{BB962C8B-B14F-4D97-AF65-F5344CB8AC3E}">
        <p14:creationId xmlns:p14="http://schemas.microsoft.com/office/powerpoint/2010/main" val="2879121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78AA6AE1-CD12-FE2F-B1F2-A84A37022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1400" y="2611437"/>
            <a:ext cx="10515600" cy="1325563"/>
          </a:xfrm>
        </p:spPr>
        <p:txBody>
          <a:bodyPr>
            <a:noAutofit/>
          </a:bodyPr>
          <a:lstStyle/>
          <a:p>
            <a:pPr algn="ctr"/>
            <a:endParaRPr lang="pl-PL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Obraz 4">
            <a:extLst>
              <a:ext uri="{FF2B5EF4-FFF2-40B4-BE49-F238E27FC236}">
                <a16:creationId xmlns:a16="http://schemas.microsoft.com/office/drawing/2014/main" id="{D8C3756C-6B6D-9F7D-53FE-9530F4F317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11425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17">
            <a:extLst>
              <a:ext uri="{FF2B5EF4-FFF2-40B4-BE49-F238E27FC236}">
                <a16:creationId xmlns:a16="http://schemas.microsoft.com/office/drawing/2014/main" id="{353788B6-C830-C471-A9A0-4AFAD08DB99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383C7F7F-75B1-EF8C-F0B0-94EF51D180A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9" y="122548"/>
            <a:ext cx="5801784" cy="4351338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FB841A42-3B29-2B4C-D1E0-550814A7B7D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255355"/>
            <a:ext cx="5916083" cy="4437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637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F1ED8662-01E4-38C5-F642-52074548E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170" y="2590165"/>
            <a:ext cx="10515600" cy="1325563"/>
          </a:xfrm>
        </p:spPr>
        <p:txBody>
          <a:bodyPr>
            <a:noAutofit/>
          </a:bodyPr>
          <a:lstStyle/>
          <a:p>
            <a:pPr algn="ctr"/>
            <a:endParaRPr lang="pl-PL" sz="72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Obraz 3">
            <a:extLst>
              <a:ext uri="{FF2B5EF4-FFF2-40B4-BE49-F238E27FC236}">
                <a16:creationId xmlns:a16="http://schemas.microsoft.com/office/drawing/2014/main" id="{605906E5-127E-E1A2-8237-6E628DB4B5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8712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ymbol zastępczy zawartości 17">
            <a:extLst>
              <a:ext uri="{FF2B5EF4-FFF2-40B4-BE49-F238E27FC236}">
                <a16:creationId xmlns:a16="http://schemas.microsoft.com/office/drawing/2014/main" id="{048F7483-6A09-CDD5-6E37-C0133CF8CC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Symbol zastępczy zawartości 6">
            <a:extLst>
              <a:ext uri="{FF2B5EF4-FFF2-40B4-BE49-F238E27FC236}">
                <a16:creationId xmlns:a16="http://schemas.microsoft.com/office/drawing/2014/main" id="{0BF9F932-C475-F30B-0D51-E0DCE20687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034" y="2169098"/>
            <a:ext cx="5724384" cy="4389825"/>
          </a:xfrm>
        </p:spPr>
      </p:pic>
      <p:pic>
        <p:nvPicPr>
          <p:cNvPr id="9" name="Obraz 8">
            <a:extLst>
              <a:ext uri="{FF2B5EF4-FFF2-40B4-BE49-F238E27FC236}">
                <a16:creationId xmlns:a16="http://schemas.microsoft.com/office/drawing/2014/main" id="{02356687-26EF-647A-04FB-67BD502835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82" y="122548"/>
            <a:ext cx="5873329" cy="4093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306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:a16="http://schemas.microsoft.com/office/drawing/2014/main" id="{B2260280-1D85-A207-7969-6D34BBFCAAD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pl-PL" dirty="0"/>
          </a:p>
        </p:txBody>
      </p:sp>
      <p:sp>
        <p:nvSpPr>
          <p:cNvPr id="3" name="Podtytuł 2">
            <a:extLst>
              <a:ext uri="{FF2B5EF4-FFF2-40B4-BE49-F238E27FC236}">
                <a16:creationId xmlns:a16="http://schemas.microsoft.com/office/drawing/2014/main" id="{69389805-01E3-76F8-B402-96848DA65D6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pl-PL" dirty="0"/>
          </a:p>
        </p:txBody>
      </p:sp>
      <p:pic>
        <p:nvPicPr>
          <p:cNvPr id="6" name="Obraz 5">
            <a:extLst>
              <a:ext uri="{FF2B5EF4-FFF2-40B4-BE49-F238E27FC236}">
                <a16:creationId xmlns:a16="http://schemas.microsoft.com/office/drawing/2014/main" id="{33F8539D-ECBD-F0C1-F308-E66C325C46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711529"/>
      </p:ext>
    </p:extLst>
  </p:cSld>
  <p:clrMapOvr>
    <a:masterClrMapping/>
  </p:clrMapOvr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1771</TotalTime>
  <Words>2</Words>
  <Application>Microsoft Office PowerPoint</Application>
  <PresentationFormat>Panoramiczny</PresentationFormat>
  <Paragraphs>2</Paragraphs>
  <Slides>32</Slides>
  <Notes>2</Notes>
  <HiddenSlides>0</HiddenSlides>
  <MMClips>1</MMClips>
  <ScaleCrop>false</ScaleCrop>
  <HeadingPairs>
    <vt:vector size="6" baseType="variant">
      <vt:variant>
        <vt:lpstr>Używane czcionki</vt:lpstr>
      </vt:variant>
      <vt:variant>
        <vt:i4>4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32</vt:i4>
      </vt:variant>
    </vt:vector>
  </HeadingPairs>
  <TitlesOfParts>
    <vt:vector size="37" baseType="lpstr">
      <vt:lpstr>Arial</vt:lpstr>
      <vt:lpstr>Calibri</vt:lpstr>
      <vt:lpstr>Calibri Light</vt:lpstr>
      <vt:lpstr>Times New Roman</vt:lpstr>
      <vt:lpstr>Motyw pakietu Office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Aleksandra Kowalska</dc:creator>
  <cp:lastModifiedBy>Aleksandra Kowalska</cp:lastModifiedBy>
  <cp:revision>17</cp:revision>
  <cp:lastPrinted>2026-01-08T14:05:03Z</cp:lastPrinted>
  <dcterms:created xsi:type="dcterms:W3CDTF">2025-12-15T12:58:54Z</dcterms:created>
  <dcterms:modified xsi:type="dcterms:W3CDTF">2026-01-08T14:06:17Z</dcterms:modified>
</cp:coreProperties>
</file>